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38" y="10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85A8D-E049-4802-9F05-F1C88604EF9C}" type="datetimeFigureOut">
              <a:rPr kumimoji="1" lang="ja-JP" altLang="en-US" smtClean="0"/>
              <a:pPr/>
              <a:t>2013/5/22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B728E-625A-4F1F-9751-26BDA97660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80728" y="7740352"/>
            <a:ext cx="468052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主催</a:t>
            </a:r>
            <a:r>
              <a:rPr kumimoji="1" 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：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ILSI CERA</a:t>
            </a: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（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Center for Environmental Risk Assessment</a:t>
            </a: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）</a:t>
            </a: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特定非営利活動法人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国際生命科学</a:t>
            </a: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研究機構 （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ILSI Japan</a:t>
            </a: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）</a:t>
            </a:r>
            <a:endParaRPr kumimoji="1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後援：筑波大学遺伝子実験センター「形質転換植物デザイン研究拠点」</a:t>
            </a: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日本育種学会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LMO</a:t>
            </a:r>
            <a:r>
              <a:rPr kumimoji="1" lang="ja-JP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委員会</a:t>
            </a:r>
            <a:endParaRPr kumimoji="1" lang="ja-JP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9" y="7884368"/>
            <a:ext cx="93566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92696" y="6661973"/>
            <a:ext cx="53285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ja-JP" sz="1400" dirty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25</a:t>
            </a:r>
            <a:r>
              <a:rPr lang="zh-TW" altLang="ja-JP" sz="1400" dirty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lang="zh-TW" altLang="ja-JP" sz="1400" dirty="0">
                <a:latin typeface="ＭＳ Ｐゴシック" pitchFamily="50" charset="-128"/>
                <a:ea typeface="ＭＳ Ｐゴシック" pitchFamily="50" charset="-128"/>
              </a:rPr>
              <a:t>月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24</a:t>
            </a:r>
            <a:r>
              <a:rPr lang="zh-TW" altLang="ja-JP" sz="1400" dirty="0">
                <a:latin typeface="ＭＳ Ｐゴシック" pitchFamily="50" charset="-128"/>
                <a:ea typeface="ＭＳ Ｐゴシック" pitchFamily="50" charset="-128"/>
              </a:rPr>
              <a:t>日（</a:t>
            </a:r>
            <a:r>
              <a:rPr lang="ja-JP" altLang="ja-JP" sz="1400">
                <a:latin typeface="ＭＳ Ｐゴシック" pitchFamily="50" charset="-128"/>
                <a:ea typeface="ＭＳ Ｐゴシック" pitchFamily="50" charset="-128"/>
              </a:rPr>
              <a:t>金</a:t>
            </a:r>
            <a:r>
              <a:rPr lang="zh-TW" altLang="ja-JP" sz="1400" dirty="0"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13: 00 – 18: 10</a:t>
            </a:r>
          </a:p>
          <a:p>
            <a:pPr algn="ctr"/>
            <a:r>
              <a:rPr lang="ja-JP" altLang="en-US" sz="1400" smtClean="0">
                <a:latin typeface="ＭＳ Ｐゴシック" pitchFamily="50" charset="-128"/>
                <a:ea typeface="ＭＳ Ｐゴシック" pitchFamily="50" charset="-128"/>
              </a:rPr>
              <a:t>於　</a:t>
            </a:r>
            <a:r>
              <a:rPr lang="ja-JP" altLang="ja-JP" sz="1400" smtClean="0">
                <a:latin typeface="ＭＳ Ｐゴシック" pitchFamily="50" charset="-128"/>
                <a:ea typeface="ＭＳ Ｐゴシック" pitchFamily="50" charset="-128"/>
              </a:rPr>
              <a:t>大</a:t>
            </a:r>
            <a:r>
              <a:rPr lang="ja-JP" altLang="ja-JP" sz="1400">
                <a:latin typeface="ＭＳ Ｐゴシック" pitchFamily="50" charset="-128"/>
                <a:ea typeface="ＭＳ Ｐゴシック" pitchFamily="50" charset="-128"/>
              </a:rPr>
              <a:t>手町ファーストスクエアカンファレンス　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Room B</a:t>
            </a:r>
            <a:endParaRPr lang="ja-JP" altLang="ja-JP" sz="1400"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endParaRPr lang="ja-JP" altLang="en-US" sz="140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1270" name="Picture 6" descr="http://www.ilsijapan.org/images/ilsijapan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3256" y="7807832"/>
            <a:ext cx="1011626" cy="1156656"/>
          </a:xfrm>
          <a:prstGeom prst="rect">
            <a:avLst/>
          </a:prstGeom>
          <a:noFill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539" y="251520"/>
            <a:ext cx="3200453" cy="333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2091" y="1547664"/>
            <a:ext cx="648927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食品、飼料および加工品用に輸入された遺伝子組換え作物の</a:t>
            </a:r>
            <a:endParaRPr kumimoji="1" lang="ja-JP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環境安全性評価シンポジウム</a:t>
            </a:r>
            <a:endParaRPr kumimoji="1" lang="en-US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(Symposium on The Environmental Risk Assessment of Living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Modified Organisms Imported for Food, Feed and Processing)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0688" y="4427984"/>
            <a:ext cx="5436424" cy="1368032"/>
            <a:chOff x="332656" y="4355976"/>
            <a:chExt cx="5076384" cy="108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4344" name="Picture 8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89040" y="4355976"/>
              <a:ext cx="1620000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43" name="Picture 7" descr="Photo of high yielding corn in Parana.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2656" y="4355976"/>
              <a:ext cx="1620000" cy="108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40" name="Picture 4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60848" y="4355976"/>
              <a:ext cx="1620000" cy="10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Monsanto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TTUCHI</dc:creator>
  <cp:lastModifiedBy>TTUCHI</cp:lastModifiedBy>
  <cp:revision>12</cp:revision>
  <dcterms:created xsi:type="dcterms:W3CDTF">2013-05-16T02:05:10Z</dcterms:created>
  <dcterms:modified xsi:type="dcterms:W3CDTF">2013-05-22T02:59:09Z</dcterms:modified>
</cp:coreProperties>
</file>